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Average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Oswald-regular.fntdata"/><Relationship Id="rId6" Type="http://schemas.openxmlformats.org/officeDocument/2006/relationships/slide" Target="slides/slide2.xml"/><Relationship Id="rId18" Type="http://schemas.openxmlformats.org/officeDocument/2006/relationships/font" Target="fonts/Average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Excuse the cultural insensitivity, please. 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Alexa is an intelligent personal assistant which allows for users to interact with devices like Amazon Echo.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3rd party developers can create apps, called skills in the Alexa Skills Kit, which make use of text processed by Alexa 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 user speaks, Alexa recognizes this audio, turns it into text, then sends your app an intent to perform an action.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Google cloud platform is a cloud computing service which gives developers access to many different services that can be work together.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Google Cloud Speech API Uses NNs to transcribe dictation to interact with apps while being used. Basically gives your app access to the text version of the audio file.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 Can be combined with other Google APIs like vision and Natural language processing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Usually I’d put up pictures that represent Nuance but there weren’t very many cool ones. Mostly just stock photos of doctors using technology.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Seems to have a lot of tools that we’d want to use in any mobile/computer app which would be used by healthcare professionals.</a:t>
            </a:r>
            <a:br>
              <a:rPr lang="en"/>
            </a:b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9.png"/><Relationship Id="rId4" Type="http://schemas.openxmlformats.org/officeDocument/2006/relationships/image" Target="../media/image06.png"/><Relationship Id="rId5" Type="http://schemas.openxmlformats.org/officeDocument/2006/relationships/image" Target="../media/image05.png"/><Relationship Id="rId6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8.png"/><Relationship Id="rId4" Type="http://schemas.openxmlformats.org/officeDocument/2006/relationships/hyperlink" Target="https://www.netguru.co/blog/voice-recognition-tools-review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png"/><Relationship Id="rId4" Type="http://schemas.openxmlformats.org/officeDocument/2006/relationships/image" Target="../media/image0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Speech Recognition APIs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 Brief and Incomplete Overview of Integrating Speech Recognition into Medicine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But what if we wanted to train our own system?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Amazon Mechanical Turk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3462" y="1017725"/>
            <a:ext cx="4717075" cy="4083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Amazon Mechanical Turk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Allows Requesters to crowdsource Human Intelligence Tasks (HITs)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HITs are tasks which humans can do quickly, but computers cannot (for now)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Identify the best product description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Identify famous individuals in a photo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Read a piece of text.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Each HIT is worth a small monetary reward upon completion (average of $0.04)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Very large worldwide workforce to get a large number of results quickly.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Speech Recognition</a:t>
            </a:r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794" y="1227125"/>
            <a:ext cx="2794627" cy="157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Shape 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1949" y="1963850"/>
            <a:ext cx="2233500" cy="22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Shape 69"/>
          <p:cNvPicPr preferRelativeResize="0"/>
          <p:nvPr/>
        </p:nvPicPr>
        <p:blipFill rotWithShape="1">
          <a:blip r:embed="rId5">
            <a:alphaModFix/>
          </a:blip>
          <a:srcRect b="12566" l="0" r="0" t="12046"/>
          <a:stretch/>
        </p:blipFill>
        <p:spPr>
          <a:xfrm>
            <a:off x="1128275" y="2799099"/>
            <a:ext cx="4443651" cy="188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 rotWithShape="1">
          <a:blip r:embed="rId6">
            <a:alphaModFix/>
          </a:blip>
          <a:srcRect b="0" l="0" r="0" t="13186"/>
          <a:stretch/>
        </p:blipFill>
        <p:spPr>
          <a:xfrm>
            <a:off x="1952800" y="1017725"/>
            <a:ext cx="4866650" cy="389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Alexa Skills Kit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559" y="1152475"/>
            <a:ext cx="6294879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5400" y="0"/>
            <a:ext cx="5861200" cy="487392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 txBox="1"/>
          <p:nvPr/>
        </p:nvSpPr>
        <p:spPr>
          <a:xfrm>
            <a:off x="2704050" y="4748100"/>
            <a:ext cx="3543900" cy="3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100" u="sng">
                <a:solidFill>
                  <a:srgbClr val="1155CC"/>
                </a:solidFill>
                <a:hlinkClick r:id="rId4"/>
              </a:rPr>
              <a:t>www.netguru.co/blog/voice-recognition-tools-review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Alexa Skills Kit</a:t>
            </a: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Amazon is investing in companies who are building skills for Alexa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Alexa Voice Service can be used on a multitude of devices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Only in English for now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I’m not sure if it’s being marketed for dictation services right now.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Google Cloud Speech API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712" y="1428740"/>
            <a:ext cx="6566574" cy="286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8725" y="1405137"/>
            <a:ext cx="6566550" cy="2911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Google Cloud Speech API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Recognizes over 80 languages and variants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Works with anything that can send a REST or gRPC request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Developers can tweak the API by giving it a custom vocabulary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There doesn’t seem to be any direct access to the API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Nuance HealthCare Development Platform</a:t>
            </a:r>
          </a:p>
        </p:txBody>
      </p:sp>
      <p:pic>
        <p:nvPicPr>
          <p:cNvPr id="109" name="Shape 109"/>
          <p:cNvPicPr preferRelativeResize="0"/>
          <p:nvPr/>
        </p:nvPicPr>
        <p:blipFill rotWithShape="1">
          <a:blip r:embed="rId3">
            <a:alphaModFix/>
          </a:blip>
          <a:srcRect b="4607" l="0" r="0" t="0"/>
          <a:stretch/>
        </p:blipFill>
        <p:spPr>
          <a:xfrm>
            <a:off x="1779212" y="1017725"/>
            <a:ext cx="5585574" cy="377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Nuance HealthCare Development Platform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Dragon Medical Speech Kit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Quickly embed voice technology in apps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20 different languages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Clinical Language Understanding SDK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Extract meaningful data from physician narratives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End-to-end security and HIPAA compliant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